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2" r:id="rId5"/>
    <p:sldId id="367" r:id="rId6"/>
    <p:sldId id="371" r:id="rId7"/>
    <p:sldId id="378" r:id="rId8"/>
    <p:sldId id="379" r:id="rId9"/>
    <p:sldId id="361" r:id="rId10"/>
    <p:sldId id="296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94631" autoAdjust="0"/>
  </p:normalViewPr>
  <p:slideViewPr>
    <p:cSldViewPr snapToGrid="0">
      <p:cViewPr varScale="1">
        <p:scale>
          <a:sx n="93" d="100"/>
          <a:sy n="93" d="100"/>
        </p:scale>
        <p:origin x="224" y="5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40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65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7 -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733534"/>
            <a:ext cx="11566258" cy="139352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 indent="431800">
              <a:spcAft>
                <a:spcPts val="6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Өрістік транзистор төмен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легирленген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жұқа пластинка немесе стержень түрінде жасалады. Ол арна болып табылады. Арнаның екі бүйіріне затвор қызметін атқаратын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қондырылады.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-типті пластинаның екі шетіне электрондар орнатылған. Арнаның біреуі – «көз», екіншісі «астау» деп аталған, көз схеманың ортақ нүктесімен жалғанған.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00090" y="22523"/>
            <a:ext cx="10831743" cy="6773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ӨРІСТІК ТРАНЗИСТОРДЫҢ ҚҰРЫЛЫМЫ МЕН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ЖҰМЫС ІСТЕУ ПРИНЦИПІ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0FACB-59D9-A6BF-5E91-58BE9078B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472" y="26905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B7AC3-5983-C370-9059-2D07E64300B4}"/>
              </a:ext>
            </a:extLst>
          </p:cNvPr>
          <p:cNvSpPr txBox="1"/>
          <p:nvPr/>
        </p:nvSpPr>
        <p:spPr>
          <a:xfrm>
            <a:off x="2999304" y="5922065"/>
            <a:ext cx="707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 – Өрістік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конструкциялық-схемалық моделі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E4E457-B097-7936-6228-17B94D296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8" y="2377400"/>
            <a:ext cx="8601166" cy="2981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072715"/>
            <a:ext cx="11566258" cy="105472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/>
            <a:endParaRPr lang="ru-KZ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3268645" y="6191066"/>
            <a:ext cx="1076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арналы өрістік 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транзистордың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ВАС-</a:t>
            </a:r>
            <a:r>
              <a:rPr lang="kk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</a:t>
            </a:r>
            <a:r>
              <a:rPr lang="ru-KZ" dirty="0">
                <a:effectLst/>
              </a:rPr>
              <a:t> </a:t>
            </a:r>
            <a:endParaRPr lang="ru-KZ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705" algn="ctr">
              <a:lnSpc>
                <a:spcPct val="100000"/>
              </a:lnSpc>
              <a:spcAft>
                <a:spcPts val="600"/>
              </a:spcAft>
            </a:pP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Басқарушы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ауысулы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-арналы өрістік 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статикалық ВАС-</a:t>
            </a:r>
            <a:r>
              <a:rPr lang="kk-KZ" sz="18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KZ" sz="18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1D3B0A-B1A5-7190-4B38-81B773647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160" y="1187642"/>
            <a:ext cx="10119628" cy="939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1C6E4F-F9B2-26A4-39DF-C0D466F68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605" y="2865277"/>
            <a:ext cx="4701933" cy="287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F4160AB-7015-9592-B3AD-907343C6A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3331325"/>
            <a:ext cx="3892061" cy="1924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8249" y="818241"/>
            <a:ext cx="11566258" cy="153178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транзисторлардың металл затворы ток өткізетін арнадан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бетіне қондырылған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қабатпен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изоляцияланған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МДЖ-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транзистордың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жұмыс істеу принципі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диэлектрик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қабаттың көмегімен арнаның кеңістіктік зарядын (яғни арнаның өткізгіштігін) басқаруға негізделген. Арнаның жасалу тәсіліне қарай МДЖ-транзисторлар екі түрлі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548249" y="6039757"/>
            <a:ext cx="5031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Орнатылған арналы МДЖ-транзистор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МД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транзисторлар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 затворы 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изоляцияланған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транзисторлар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3D46A5-3930-CD3E-8E9F-08C797839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90093"/>
            <a:ext cx="4185138" cy="257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71F4F0-4C1D-EDC0-23F1-C2376FC691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93" y="2790093"/>
            <a:ext cx="3704491" cy="24056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CFB404-8B00-0A13-6168-1E887828D16A}"/>
              </a:ext>
            </a:extLst>
          </p:cNvPr>
          <p:cNvSpPr txBox="1"/>
          <p:nvPr/>
        </p:nvSpPr>
        <p:spPr>
          <a:xfrm>
            <a:off x="6639726" y="5616352"/>
            <a:ext cx="5031936" cy="126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құрылған каналды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МДЖ-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транзисторының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шығыс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3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4591137"/>
            <a:ext cx="11566258" cy="207954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Бұндай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транзистор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1)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зи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 бағытта ығысқан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аймағындағы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сток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исток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бір-бірінен бөлінген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зи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&gt;0 подложки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көлемінде электрлік өріс пайда болады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ол өріс канал жасайтын қарама-қарсы осы қабаттың өткізгіштік тогын өзгертетін затвор астындағы үстіртін қабатындағы 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электрон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дарды тартады.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16747-C8D6-60FE-7CD2-3492C640C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1824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9C2BE-7FB1-17FA-DE5D-CBFED296D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160" y="818243"/>
            <a:ext cx="2016415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5DA35-7C4A-CF5A-F294-B894CB1FD6D2}"/>
              </a:ext>
            </a:extLst>
          </p:cNvPr>
          <p:cNvSpPr txBox="1"/>
          <p:nvPr/>
        </p:nvSpPr>
        <p:spPr>
          <a:xfrm>
            <a:off x="2208159" y="3628746"/>
            <a:ext cx="7719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сурет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нду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кцияланған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канал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ды 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МД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-транзистор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беріліс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K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C8195-5D8B-08CB-3B1E-3E8420921B3A}"/>
              </a:ext>
            </a:extLst>
          </p:cNvPr>
          <p:cNvSpPr txBox="1">
            <a:spLocks/>
          </p:cNvSpPr>
          <p:nvPr/>
        </p:nvSpPr>
        <p:spPr>
          <a:xfrm>
            <a:off x="652045" y="187314"/>
            <a:ext cx="10831743" cy="473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нду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кциялы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кана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лды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МД</a:t>
            </a:r>
            <a:r>
              <a:rPr lang="kk-KZ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-транзистор</a:t>
            </a:r>
            <a:r>
              <a:rPr lang="ru-KZ" sz="800" dirty="0">
                <a:effectLst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20658E-A997-34DC-3BEE-D55254F25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1183946"/>
            <a:ext cx="3716217" cy="1917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BEE187-CA52-911F-762B-F55C60259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84" y="895096"/>
            <a:ext cx="4124081" cy="2206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6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470</Words>
  <Application>Microsoft Macintosh PowerPoint</Application>
  <PresentationFormat>Широкоэкранный</PresentationFormat>
  <Paragraphs>43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2024-08-10T18:01:54Z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